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4"/>
  </p:notesMasterIdLst>
  <p:handoutMasterIdLst>
    <p:handoutMasterId r:id="rId15"/>
  </p:handoutMasterIdLst>
  <p:sldIdLst>
    <p:sldId id="256" r:id="rId5"/>
    <p:sldId id="257" r:id="rId6"/>
    <p:sldId id="266" r:id="rId7"/>
    <p:sldId id="268" r:id="rId8"/>
    <p:sldId id="262" r:id="rId9"/>
    <p:sldId id="270" r:id="rId10"/>
    <p:sldId id="271" r:id="rId11"/>
    <p:sldId id="265" r:id="rId12"/>
    <p:sldId id="272" r:id="rId13"/>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701" autoAdjust="0"/>
  </p:normalViewPr>
  <p:slideViewPr>
    <p:cSldViewPr snapToGrid="0" showGuides="1">
      <p:cViewPr varScale="1">
        <p:scale>
          <a:sx n="96" d="100"/>
          <a:sy n="96" d="100"/>
        </p:scale>
        <p:origin x="86" y="134"/>
      </p:cViewPr>
      <p:guideLst>
        <p:guide orient="horz" pos="2160"/>
        <p:guide pos="3840"/>
      </p:guideLst>
    </p:cSldViewPr>
  </p:slideViewPr>
  <p:notesTextViewPr>
    <p:cViewPr>
      <p:scale>
        <a:sx n="1" d="1"/>
        <a:sy n="1" d="1"/>
      </p:scale>
      <p:origin x="0" y="0"/>
    </p:cViewPr>
  </p:notesTextViewPr>
  <p:notesViewPr>
    <p:cSldViewPr snapToGrid="0" showGuides="1">
      <p:cViewPr varScale="1">
        <p:scale>
          <a:sx n="90" d="100"/>
          <a:sy n="90" d="100"/>
        </p:scale>
        <p:origin x="377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верхне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F097377B-7A80-4695-9311-7480A96BA5C2}" type="datetime1">
              <a:rPr lang="ru-RU" smtClean="0"/>
              <a:pPr algn="r" rtl="0"/>
              <a:t>21.09.2022</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06834459-7356-44BF-850D-8B30C4FB3B6B}" type="slidenum">
              <a:rPr lang="ru-RU" smtClean="0"/>
              <a:pPr algn="r" rtl="0"/>
              <a:t>‹#›</a:t>
            </a:fld>
            <a:endParaRPr lang="ru-RU"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верхне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FAA1E4E1-DF6A-45D0-AB14-6A9A0B144578}" type="datetime1">
              <a:rPr lang="ru-RU" smtClean="0"/>
              <a:pPr/>
              <a:t>21.09.2022</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dirty="0"/>
          </a:p>
        </p:txBody>
      </p:sp>
      <p:sp>
        <p:nvSpPr>
          <p:cNvPr id="5" name="Заполнитель заме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dirty="0"/>
              <a:t>Образец текста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
        <p:nvSpPr>
          <p:cNvPr id="6" name="Заполнитель нижне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0A3C37BE-C303-496D-B5CD-85F2937540FC}" type="slidenum">
              <a:rPr lang="ru-RU" smtClean="0"/>
              <a:pPr/>
              <a:t>‹#›</a:t>
            </a:fld>
            <a:endParaRPr lang="ru-RU"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Прямоугольник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 name="Заголовок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ru-RU" smtClean="0"/>
              <a:t>Образец заголовка</a:t>
            </a:r>
            <a:endParaRPr lang="ru-RU" dirty="0"/>
          </a:p>
        </p:txBody>
      </p:sp>
      <p:sp>
        <p:nvSpPr>
          <p:cNvPr id="3" name="Подзаголовок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ru-RU" smtClean="0"/>
              <a:t>Образец подзаголовка</a:t>
            </a:r>
            <a:endParaRPr lang="ru-RU" dirty="0"/>
          </a:p>
        </p:txBody>
      </p:sp>
      <p:sp>
        <p:nvSpPr>
          <p:cNvPr id="4" name="Дата 3"/>
          <p:cNvSpPr>
            <a:spLocks noGrp="1"/>
          </p:cNvSpPr>
          <p:nvPr>
            <p:ph type="dt" sz="half" idx="10"/>
          </p:nvPr>
        </p:nvSpPr>
        <p:spPr/>
        <p:txBody>
          <a:bodyPr rtlCol="0"/>
          <a:lstStyle>
            <a:lvl1pPr>
              <a:defRPr/>
            </a:lvl1pPr>
          </a:lstStyle>
          <a:p>
            <a:fld id="{3C522B8D-815E-429C-9EC2-505CEC215084}" type="datetime1">
              <a:rPr lang="ru-RU" smtClean="0"/>
              <a:pPr/>
              <a:t>21.09.2022</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0FF54DE5-C571-48E8-A5BC-B369434E2F44}" type="slidenum">
              <a:rPr lang="ru-RU" smtClean="0"/>
              <a:t>‹#›</a:t>
            </a:fld>
            <a:endParaRPr lang="ru-RU" dirty="0"/>
          </a:p>
        </p:txBody>
      </p:sp>
      <p:pic>
        <p:nvPicPr>
          <p:cNvPr id="11" name="Рисунок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Объект 2"/>
          <p:cNvSpPr>
            <a:spLocks noGrp="1"/>
          </p:cNvSpPr>
          <p:nvPr>
            <p:ph idx="1"/>
          </p:nvPr>
        </p:nvSpPr>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lvl1pPr>
              <a:defRPr/>
            </a:lvl1pPr>
          </a:lstStyle>
          <a:p>
            <a:fld id="{008D2BC5-0E5D-4645-A815-DFCA1A04B5A6}" type="datetime1">
              <a:rPr lang="ru-RU" smtClean="0"/>
              <a:pPr/>
              <a:t>21.09.2022</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Титульный слайд с рисунком">
    <p:spTree>
      <p:nvGrpSpPr>
        <p:cNvPr id="1" name=""/>
        <p:cNvGrpSpPr/>
        <p:nvPr/>
      </p:nvGrpSpPr>
      <p:grpSpPr>
        <a:xfrm>
          <a:off x="0" y="0"/>
          <a:ext cx="0" cy="0"/>
          <a:chOff x="0" y="0"/>
          <a:chExt cx="0" cy="0"/>
        </a:xfrm>
      </p:grpSpPr>
      <p:grpSp>
        <p:nvGrpSpPr>
          <p:cNvPr id="13" name="Группа 12"/>
          <p:cNvGrpSpPr/>
          <p:nvPr/>
        </p:nvGrpSpPr>
        <p:grpSpPr>
          <a:xfrm rot="10800000">
            <a:off x="0" y="5645510"/>
            <a:ext cx="12192000" cy="63125"/>
            <a:chOff x="507492" y="1501519"/>
            <a:chExt cx="8129016" cy="63125"/>
          </a:xfrm>
        </p:grpSpPr>
        <p:cxnSp>
          <p:nvCxnSpPr>
            <p:cNvPr id="17" name="Прямая соединительная линия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Группа 13"/>
          <p:cNvGrpSpPr/>
          <p:nvPr/>
        </p:nvGrpSpPr>
        <p:grpSpPr>
          <a:xfrm>
            <a:off x="0" y="1143000"/>
            <a:ext cx="12192000" cy="63125"/>
            <a:chOff x="507492" y="1501519"/>
            <a:chExt cx="8129016" cy="63125"/>
          </a:xfrm>
        </p:grpSpPr>
        <p:cxnSp>
          <p:nvCxnSpPr>
            <p:cNvPr id="15" name="Прямая соединительная линия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Прямоугольник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Прямоугольник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 name="Заголовок 1"/>
          <p:cNvSpPr>
            <a:spLocks noGrp="1"/>
          </p:cNvSpPr>
          <p:nvPr>
            <p:ph type="ctrTitle"/>
          </p:nvPr>
        </p:nvSpPr>
        <p:spPr>
          <a:xfrm>
            <a:off x="1104900" y="2292094"/>
            <a:ext cx="5734050" cy="2219691"/>
          </a:xfrm>
        </p:spPr>
        <p:txBody>
          <a:bodyPr rtlCol="0" anchor="ctr">
            <a:normAutofit/>
          </a:bodyPr>
          <a:lstStyle>
            <a:lvl1pPr algn="l" rtl="0">
              <a:defRPr sz="4400" cap="all" baseline="0"/>
            </a:lvl1pPr>
          </a:lstStyle>
          <a:p>
            <a:pPr rtl="0"/>
            <a:r>
              <a:rPr lang="ru-RU" smtClean="0"/>
              <a:t>Образец заголовка</a:t>
            </a:r>
            <a:endParaRPr lang="ru-RU" dirty="0"/>
          </a:p>
        </p:txBody>
      </p:sp>
      <p:sp>
        <p:nvSpPr>
          <p:cNvPr id="3" name="Подзаголовок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ru-RU" smtClean="0"/>
              <a:t>Образец подзаголовка</a:t>
            </a:r>
            <a:endParaRPr lang="ru-RU" dirty="0"/>
          </a:p>
        </p:txBody>
      </p:sp>
      <p:pic>
        <p:nvPicPr>
          <p:cNvPr id="10" name="Рисунок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Рисунок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ru-RU" smtClean="0"/>
              <a:t>Вставка рисунка</a:t>
            </a:r>
            <a:endParaRPr lang="ru-RU" dirty="0"/>
          </a:p>
        </p:txBody>
      </p:sp>
      <p:sp>
        <p:nvSpPr>
          <p:cNvPr id="19" name="Пояснительный текст"/>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ru-RU" sz="1100" b="1" i="1" dirty="0">
                <a:latin typeface="Arial" pitchFamily="34" charset="0"/>
                <a:cs typeface="Arial" pitchFamily="34" charset="0"/>
              </a:rPr>
              <a:t>ПРИМЕЧАНИЕ</a:t>
            </a:r>
            <a:endParaRPr lang="ru-RU" sz="1200" b="1" i="1" dirty="0">
              <a:latin typeface="Arial" pitchFamily="34" charset="0"/>
              <a:cs typeface="Arial" pitchFamily="34" charset="0"/>
            </a:endParaRPr>
          </a:p>
          <a:p>
            <a:pPr rtl="0"/>
            <a:r>
              <a:rPr lang="ru-RU" sz="1200" i="1" dirty="0">
                <a:latin typeface="Arial" pitchFamily="34" charset="0"/>
                <a:cs typeface="Arial" pitchFamily="34" charset="0"/>
              </a:rPr>
              <a:t>Чтобы изменить изображение на этом слайде, выберите рисунок и удалите его. Затем нажмите значок "Рисунки" в заполнителе, чтобы вставить изображение.</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8" name="Группа 7"/>
          <p:cNvGrpSpPr/>
          <p:nvPr/>
        </p:nvGrpSpPr>
        <p:grpSpPr>
          <a:xfrm>
            <a:off x="0" y="2514600"/>
            <a:ext cx="12192000" cy="3194035"/>
            <a:chOff x="647402" y="2514600"/>
            <a:chExt cx="10838688" cy="3194035"/>
          </a:xfrm>
        </p:grpSpPr>
        <p:grpSp>
          <p:nvGrpSpPr>
            <p:cNvPr id="9" name="Группа 8"/>
            <p:cNvGrpSpPr/>
            <p:nvPr/>
          </p:nvGrpSpPr>
          <p:grpSpPr>
            <a:xfrm>
              <a:off x="647402" y="2514600"/>
              <a:ext cx="10838688" cy="63125"/>
              <a:chOff x="507492" y="1501519"/>
              <a:chExt cx="8129016" cy="63125"/>
            </a:xfrm>
          </p:grpSpPr>
          <p:cxnSp>
            <p:nvCxnSpPr>
              <p:cNvPr id="14" name="Прямая соединительная линия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Прямоугольник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grpSp>
          <p:nvGrpSpPr>
            <p:cNvPr id="11" name="Группа 10"/>
            <p:cNvGrpSpPr/>
            <p:nvPr/>
          </p:nvGrpSpPr>
          <p:grpSpPr>
            <a:xfrm rot="10800000">
              <a:off x="647402" y="5645510"/>
              <a:ext cx="10838688" cy="63125"/>
              <a:chOff x="507492" y="1501519"/>
              <a:chExt cx="8129016" cy="63125"/>
            </a:xfrm>
          </p:grpSpPr>
          <p:cxnSp>
            <p:nvCxnSpPr>
              <p:cNvPr id="12" name="Прямая соединительная линия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Заголовок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defRPr>
            </a:lvl1pPr>
          </a:lstStyle>
          <a:p>
            <a:pPr rtl="0"/>
            <a:r>
              <a:rPr lang="ru-RU" smtClean="0"/>
              <a:t>Образец заголовка</a:t>
            </a:r>
            <a:endParaRPr lang="ru-RU" dirty="0"/>
          </a:p>
        </p:txBody>
      </p:sp>
      <p:sp>
        <p:nvSpPr>
          <p:cNvPr id="3" name="Замещающий текст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ru-RU" smtClean="0"/>
              <a:t>Образец текста</a:t>
            </a:r>
          </a:p>
        </p:txBody>
      </p:sp>
      <p:sp>
        <p:nvSpPr>
          <p:cNvPr id="4" name="Дата 3"/>
          <p:cNvSpPr>
            <a:spLocks noGrp="1"/>
          </p:cNvSpPr>
          <p:nvPr>
            <p:ph type="dt" sz="half" idx="10"/>
          </p:nvPr>
        </p:nvSpPr>
        <p:spPr/>
        <p:txBody>
          <a:bodyPr rtlCol="0"/>
          <a:lstStyle>
            <a:lvl1pPr>
              <a:defRPr/>
            </a:lvl1pPr>
          </a:lstStyle>
          <a:p>
            <a:fld id="{BF3049B1-F681-4AF5-B948-A3B940E9215A}" type="datetime1">
              <a:rPr lang="ru-RU" smtClean="0"/>
              <a:pPr/>
              <a:t>21.09.2022</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0FF54DE5-C571-48E8-A5BC-B369434E2F44}" type="slidenum">
              <a:rPr lang="ru-RU" smtClean="0"/>
              <a:t>‹#›</a:t>
            </a:fld>
            <a:endParaRPr lang="ru-RU" dirty="0"/>
          </a:p>
        </p:txBody>
      </p:sp>
      <p:pic>
        <p:nvPicPr>
          <p:cNvPr id="7" name="Рисунок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lang="ru-RU" dirty="0"/>
          </a:p>
        </p:txBody>
      </p:sp>
      <p:sp>
        <p:nvSpPr>
          <p:cNvPr id="3" name="Объект 2"/>
          <p:cNvSpPr>
            <a:spLocks noGrp="1"/>
          </p:cNvSpPr>
          <p:nvPr>
            <p:ph sz="half" idx="1"/>
          </p:nvPr>
        </p:nvSpPr>
        <p:spPr>
          <a:xfrm>
            <a:off x="1104900" y="1600200"/>
            <a:ext cx="4914900" cy="4571999"/>
          </a:xfrm>
        </p:spPr>
        <p:txBody>
          <a:bodyPr rtlCol="0"/>
          <a:lstStyle>
            <a:lvl5pPr algn="l" rtl="0">
              <a:defRPr/>
            </a:lvl5pPr>
            <a:lvl6pPr algn="l" rtl="0">
              <a:defRPr/>
            </a:lvl6pPr>
            <a:lvl7pPr algn="l" rtl="0">
              <a:defRPr/>
            </a:lvl7pPr>
            <a:lvl8pPr algn="l" rtl="0">
              <a:defRPr/>
            </a:lvl8pPr>
            <a:lvl9pPr algn="l" rtl="0">
              <a:defRPr/>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Объект 3"/>
          <p:cNvSpPr>
            <a:spLocks noGrp="1"/>
          </p:cNvSpPr>
          <p:nvPr>
            <p:ph sz="half" idx="2"/>
          </p:nvPr>
        </p:nvSpPr>
        <p:spPr>
          <a:xfrm>
            <a:off x="6172200" y="1600200"/>
            <a:ext cx="4914900" cy="4571999"/>
          </a:xfrm>
        </p:spPr>
        <p:txBody>
          <a:bodyPr rtlCol="0"/>
          <a:lstStyle>
            <a:lvl5pPr algn="l" rtl="0">
              <a:defRPr/>
            </a:lvl5pPr>
            <a:lvl6pPr algn="l" rtl="0">
              <a:defRPr/>
            </a:lvl6pPr>
            <a:lvl7pPr algn="l" rtl="0">
              <a:defRPr/>
            </a:lvl7pPr>
            <a:lvl8pPr algn="l" rtl="0">
              <a:defRPr/>
            </a:lvl8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5" name="Дата 4"/>
          <p:cNvSpPr>
            <a:spLocks noGrp="1"/>
          </p:cNvSpPr>
          <p:nvPr>
            <p:ph type="dt" sz="half" idx="10"/>
          </p:nvPr>
        </p:nvSpPr>
        <p:spPr/>
        <p:txBody>
          <a:bodyPr rtlCol="0"/>
          <a:lstStyle>
            <a:lvl1pPr>
              <a:defRPr/>
            </a:lvl1pPr>
          </a:lstStyle>
          <a:p>
            <a:fld id="{89071334-89C1-48F8-8089-E3D6AA3BB79C}" type="datetime1">
              <a:rPr lang="ru-RU" smtClean="0"/>
              <a:pPr/>
              <a:t>21.09.2022</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lang="ru-RU" dirty="0"/>
          </a:p>
        </p:txBody>
      </p:sp>
      <p:sp>
        <p:nvSpPr>
          <p:cNvPr id="3" name="Текст 2"/>
          <p:cNvSpPr>
            <a:spLocks noGrp="1"/>
          </p:cNvSpPr>
          <p:nvPr>
            <p:ph type="body" idx="1"/>
          </p:nvPr>
        </p:nvSpPr>
        <p:spPr>
          <a:xfrm>
            <a:off x="110490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4" name="Объект 3"/>
          <p:cNvSpPr>
            <a:spLocks noGrp="1"/>
          </p:cNvSpPr>
          <p:nvPr>
            <p:ph sz="half" idx="2"/>
          </p:nvPr>
        </p:nvSpPr>
        <p:spPr>
          <a:xfrm>
            <a:off x="1104900" y="2424112"/>
            <a:ext cx="4919472" cy="3748088"/>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5" name="Текст 4"/>
          <p:cNvSpPr>
            <a:spLocks noGrp="1"/>
          </p:cNvSpPr>
          <p:nvPr>
            <p:ph type="body" sz="quarter" idx="3"/>
          </p:nvPr>
        </p:nvSpPr>
        <p:spPr>
          <a:xfrm>
            <a:off x="616611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6" name="Объект 5"/>
          <p:cNvSpPr>
            <a:spLocks noGrp="1"/>
          </p:cNvSpPr>
          <p:nvPr>
            <p:ph sz="quarter" idx="4"/>
          </p:nvPr>
        </p:nvSpPr>
        <p:spPr>
          <a:xfrm>
            <a:off x="6166110" y="2424112"/>
            <a:ext cx="4919472" cy="3748088"/>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7" name="Дата 6"/>
          <p:cNvSpPr>
            <a:spLocks noGrp="1"/>
          </p:cNvSpPr>
          <p:nvPr>
            <p:ph type="dt" sz="half" idx="10"/>
          </p:nvPr>
        </p:nvSpPr>
        <p:spPr/>
        <p:txBody>
          <a:bodyPr rtlCol="0"/>
          <a:lstStyle>
            <a:lvl1pPr>
              <a:defRPr/>
            </a:lvl1pPr>
          </a:lstStyle>
          <a:p>
            <a:fld id="{3FDCDF3F-3D72-4F56-93A1-9DDD55AB6452}" type="datetime1">
              <a:rPr lang="ru-RU" smtClean="0"/>
              <a:pPr/>
              <a:t>21.09.2022</a:t>
            </a:fld>
            <a:endParaRPr lang="ru-RU" dirty="0"/>
          </a:p>
        </p:txBody>
      </p:sp>
      <p:sp>
        <p:nvSpPr>
          <p:cNvPr id="8" name="Нижний колонтитул 7"/>
          <p:cNvSpPr>
            <a:spLocks noGrp="1"/>
          </p:cNvSpPr>
          <p:nvPr>
            <p:ph type="ftr" sz="quarter" idx="11"/>
          </p:nvPr>
        </p:nvSpPr>
        <p:spPr/>
        <p:txBody>
          <a:bodyPr rtlCol="0"/>
          <a:lstStyle/>
          <a:p>
            <a:pPr rtl="0"/>
            <a:endParaRPr lang="ru-RU" dirty="0"/>
          </a:p>
        </p:txBody>
      </p:sp>
      <p:sp>
        <p:nvSpPr>
          <p:cNvPr id="9" name="Номер слайда 8"/>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Дата 2"/>
          <p:cNvSpPr>
            <a:spLocks noGrp="1"/>
          </p:cNvSpPr>
          <p:nvPr>
            <p:ph type="dt" sz="half" idx="10"/>
          </p:nvPr>
        </p:nvSpPr>
        <p:spPr/>
        <p:txBody>
          <a:bodyPr rtlCol="0"/>
          <a:lstStyle>
            <a:lvl1pPr>
              <a:defRPr/>
            </a:lvl1pPr>
          </a:lstStyle>
          <a:p>
            <a:fld id="{C5C11A32-C44A-4E32-8FFB-D057369B4F61}" type="datetime1">
              <a:rPr lang="ru-RU" smtClean="0"/>
              <a:pPr/>
              <a:t>21.09.2022</a:t>
            </a:fld>
            <a:endParaRPr lang="ru-RU" dirty="0"/>
          </a:p>
        </p:txBody>
      </p:sp>
      <p:sp>
        <p:nvSpPr>
          <p:cNvPr id="4" name="Нижний колонтитул 3"/>
          <p:cNvSpPr>
            <a:spLocks noGrp="1"/>
          </p:cNvSpPr>
          <p:nvPr>
            <p:ph type="ftr" sz="quarter" idx="11"/>
          </p:nvPr>
        </p:nvSpPr>
        <p:spPr/>
        <p:txBody>
          <a:bodyPr rtlCol="0"/>
          <a:lstStyle/>
          <a:p>
            <a:pPr rtl="0"/>
            <a:endParaRPr lang="ru-RU" dirty="0"/>
          </a:p>
        </p:txBody>
      </p:sp>
      <p:sp>
        <p:nvSpPr>
          <p:cNvPr id="5" name="Номер слайда 4"/>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lvl1pPr>
              <a:defRPr/>
            </a:lvl1pPr>
          </a:lstStyle>
          <a:p>
            <a:fld id="{5E5ECC2E-6DAB-4717-9C53-38589639C202}" type="datetime1">
              <a:rPr lang="ru-RU" smtClean="0"/>
              <a:pPr/>
              <a:t>21.09.2022</a:t>
            </a:fld>
            <a:endParaRPr lang="ru-RU" dirty="0"/>
          </a:p>
        </p:txBody>
      </p:sp>
      <p:sp>
        <p:nvSpPr>
          <p:cNvPr id="3" name="Нижний колонтитул 2"/>
          <p:cNvSpPr>
            <a:spLocks noGrp="1"/>
          </p:cNvSpPr>
          <p:nvPr>
            <p:ph type="ftr" sz="quarter" idx="11"/>
          </p:nvPr>
        </p:nvSpPr>
        <p:spPr/>
        <p:txBody>
          <a:bodyPr rtlCol="0"/>
          <a:lstStyle/>
          <a:p>
            <a:pPr rtl="0"/>
            <a:endParaRPr lang="ru-RU" dirty="0"/>
          </a:p>
        </p:txBody>
      </p:sp>
      <p:sp>
        <p:nvSpPr>
          <p:cNvPr id="4" name="Номер слайда 3"/>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chor="b"/>
          <a:lstStyle>
            <a:lvl1pPr algn="l" rtl="0">
              <a:defRPr sz="3200"/>
            </a:lvl1pPr>
          </a:lstStyle>
          <a:p>
            <a:pPr rtl="0"/>
            <a:r>
              <a:rPr lang="ru-RU" smtClean="0"/>
              <a:t>Образец заголовка</a:t>
            </a:r>
            <a:endParaRPr lang="ru-RU" dirty="0"/>
          </a:p>
        </p:txBody>
      </p:sp>
      <p:sp>
        <p:nvSpPr>
          <p:cNvPr id="3" name="Объект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Текст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lvl1pPr>
              <a:defRPr/>
            </a:lvl1pPr>
          </a:lstStyle>
          <a:p>
            <a:fld id="{2DC0002A-E6EF-4378-B5A3-22E20EA855B1}" type="datetime1">
              <a:rPr lang="ru-RU" smtClean="0"/>
              <a:pPr/>
              <a:t>21.09.2022</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chor="b"/>
          <a:lstStyle>
            <a:lvl1pPr algn="l" rtl="0">
              <a:defRPr sz="3200"/>
            </a:lvl1pPr>
          </a:lstStyle>
          <a:p>
            <a:pPr rtl="0"/>
            <a:r>
              <a:rPr lang="ru-RU" smtClean="0"/>
              <a:t>Образец заголовка</a:t>
            </a:r>
            <a:endParaRPr lang="ru-RU" dirty="0"/>
          </a:p>
        </p:txBody>
      </p:sp>
      <p:sp>
        <p:nvSpPr>
          <p:cNvPr id="3" name="Рисунок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ru-RU" smtClean="0"/>
              <a:t>Вставка рисунка</a:t>
            </a:r>
            <a:endParaRPr lang="ru-RU" dirty="0"/>
          </a:p>
        </p:txBody>
      </p:sp>
      <p:sp>
        <p:nvSpPr>
          <p:cNvPr id="4" name="Текст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lvl1pPr>
              <a:defRPr/>
            </a:lvl1pPr>
          </a:lstStyle>
          <a:p>
            <a:fld id="{E80E4BC3-C763-48AA-8280-ACE59646066A}" type="datetime1">
              <a:rPr lang="ru-RU" smtClean="0"/>
              <a:pPr/>
              <a:t>21.09.2022</a:t>
            </a:fld>
            <a:endParaRPr lang="ru-RU" dirty="0"/>
          </a:p>
        </p:txBody>
      </p:sp>
      <p:sp>
        <p:nvSpPr>
          <p:cNvPr id="6" name="Нижний колонтитул 5"/>
          <p:cNvSpPr>
            <a:spLocks noGrp="1"/>
          </p:cNvSpPr>
          <p:nvPr>
            <p:ph type="ftr" sz="quarter" idx="11"/>
          </p:nvPr>
        </p:nvSpPr>
        <p:spPr/>
        <p:txBody>
          <a:bodyPr rtlCol="0"/>
          <a:lstStyle/>
          <a:p>
            <a:pPr rtl="0"/>
            <a:endParaRPr lang="ru-RU" dirty="0"/>
          </a:p>
        </p:txBody>
      </p:sp>
      <p:sp>
        <p:nvSpPr>
          <p:cNvPr id="7" name="Номер слайда 6"/>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rtl="0">
              <a:defRPr/>
            </a:lvl1pPr>
          </a:lstStyle>
          <a:p>
            <a:pPr rtl="0"/>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lvl1pPr>
              <a:defRPr/>
            </a:lvl1pPr>
          </a:lstStyle>
          <a:p>
            <a:fld id="{36D72474-459C-42C4-A0ED-A9AD89867D22}" type="datetime1">
              <a:rPr lang="ru-RU" smtClean="0"/>
              <a:pPr/>
              <a:t>21.09.2022</a:t>
            </a:fld>
            <a:endParaRPr lang="ru-RU" dirty="0"/>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0FF54DE5-C571-48E8-A5BC-B369434E2F44}" type="slidenum">
              <a:rPr lang="ru-RU" smtClean="0"/>
              <a:t>‹#›</a:t>
            </a:fld>
            <a:endParaRPr lang="ru-RU"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372600" y="365125"/>
            <a:ext cx="1714500" cy="5811838"/>
          </a:xfrm>
        </p:spPr>
        <p:txBody>
          <a:bodyPr vert="eaVert" rtlCol="0"/>
          <a:lstStyle/>
          <a:p>
            <a:pPr rtl="0"/>
            <a:r>
              <a:rPr lang="ru-RU" smtClean="0"/>
              <a:t>Образец заголовка</a:t>
            </a:r>
            <a:endParaRPr lang="ru-RU" dirty="0"/>
          </a:p>
        </p:txBody>
      </p:sp>
      <p:sp>
        <p:nvSpPr>
          <p:cNvPr id="3" name="Вертикальный текст 2"/>
          <p:cNvSpPr>
            <a:spLocks noGrp="1"/>
          </p:cNvSpPr>
          <p:nvPr>
            <p:ph type="body" orient="vert" idx="1"/>
          </p:nvPr>
        </p:nvSpPr>
        <p:spPr>
          <a:xfrm>
            <a:off x="1104900" y="365125"/>
            <a:ext cx="8098896" cy="5811838"/>
          </a:xfrm>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lang="ru-RU" dirty="0"/>
          </a:p>
        </p:txBody>
      </p:sp>
      <p:sp>
        <p:nvSpPr>
          <p:cNvPr id="4" name="Дата 3"/>
          <p:cNvSpPr>
            <a:spLocks noGrp="1"/>
          </p:cNvSpPr>
          <p:nvPr>
            <p:ph type="dt" sz="half" idx="10"/>
          </p:nvPr>
        </p:nvSpPr>
        <p:spPr/>
        <p:txBody>
          <a:bodyPr rtlCol="0"/>
          <a:lstStyle/>
          <a:p>
            <a:pPr rtl="0"/>
            <a:r>
              <a:rPr lang="ru-RU" dirty="0"/>
              <a:t>09.10.2016</a:t>
            </a:r>
          </a:p>
        </p:txBody>
      </p:sp>
      <p:sp>
        <p:nvSpPr>
          <p:cNvPr id="5" name="Нижний колонтитул 4"/>
          <p:cNvSpPr>
            <a:spLocks noGrp="1"/>
          </p:cNvSpPr>
          <p:nvPr>
            <p:ph type="ftr" sz="quarter" idx="11"/>
          </p:nvPr>
        </p:nvSpPr>
        <p:spPr/>
        <p:txBody>
          <a:bodyPr rtlCol="0"/>
          <a:lstStyle/>
          <a:p>
            <a:pPr rtl="0"/>
            <a:endParaRPr lang="ru-RU" dirty="0"/>
          </a:p>
        </p:txBody>
      </p:sp>
      <p:sp>
        <p:nvSpPr>
          <p:cNvPr id="6" name="Номер слайда 5"/>
          <p:cNvSpPr>
            <a:spLocks noGrp="1"/>
          </p:cNvSpPr>
          <p:nvPr>
            <p:ph type="sldNum" sz="quarter" idx="12"/>
          </p:nvPr>
        </p:nvSpPr>
        <p:spPr/>
        <p:txBody>
          <a:bodyPr rtlCol="0"/>
          <a:lstStyle/>
          <a:p>
            <a:pPr rtl="0"/>
            <a:fld id="{0FF54DE5-C571-48E8-A5BC-B369434E2F44}" type="slidenum">
              <a:rPr lang="ru-RU" smtClean="0"/>
              <a:t>‹#›</a:t>
            </a:fld>
            <a:endParaRPr lang="ru-RU" dirty="0"/>
          </a:p>
        </p:txBody>
      </p:sp>
      <p:grpSp>
        <p:nvGrpSpPr>
          <p:cNvPr id="7" name="Группа 6"/>
          <p:cNvGrpSpPr/>
          <p:nvPr/>
        </p:nvGrpSpPr>
        <p:grpSpPr>
          <a:xfrm rot="5400000">
            <a:off x="6514047" y="3228843"/>
            <a:ext cx="5632704" cy="84403"/>
            <a:chOff x="1073150" y="1219201"/>
            <a:chExt cx="10058400" cy="63125"/>
          </a:xfrm>
        </p:grpSpPr>
        <p:cxnSp>
          <p:nvCxnSpPr>
            <p:cNvPr id="8" name="Прямая соединительная линия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полнитель заголовка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ru-RU" dirty="0"/>
              <a:t>Образец заголовка</a:t>
            </a:r>
          </a:p>
        </p:txBody>
      </p:sp>
      <p:sp>
        <p:nvSpPr>
          <p:cNvPr id="3" name="Текст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ru-RU" dirty="0"/>
              <a:t>Образец текста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a:p>
            <a:pPr lvl="5" rtl="0"/>
            <a:r>
              <a:rPr lang="ru-RU" dirty="0"/>
              <a:t>Шестой уровень</a:t>
            </a:r>
          </a:p>
          <a:p>
            <a:pPr lvl="6" rtl="0"/>
            <a:r>
              <a:rPr lang="ru-RU" dirty="0"/>
              <a:t>Седьмой уровень</a:t>
            </a:r>
          </a:p>
          <a:p>
            <a:pPr lvl="7" rtl="0"/>
            <a:r>
              <a:rPr lang="ru-RU" dirty="0"/>
              <a:t>Восьмой уровень</a:t>
            </a:r>
          </a:p>
          <a:p>
            <a:pPr lvl="8" rtl="0"/>
            <a:r>
              <a:rPr lang="ru-RU" dirty="0"/>
              <a:t>Девятый уровень</a:t>
            </a:r>
          </a:p>
        </p:txBody>
      </p:sp>
      <p:sp>
        <p:nvSpPr>
          <p:cNvPr id="4" name="Дата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defRPr>
            </a:lvl1pPr>
          </a:lstStyle>
          <a:p>
            <a:fld id="{A42E0B6C-3F58-4527-A133-F91FB65EBC2F}" type="datetime1">
              <a:rPr lang="ru-RU" smtClean="0"/>
              <a:pPr/>
              <a:t>21.09.2022</a:t>
            </a:fld>
            <a:endParaRPr lang="ru-RU" dirty="0"/>
          </a:p>
        </p:txBody>
      </p:sp>
      <p:sp>
        <p:nvSpPr>
          <p:cNvPr id="5" name="Нижний колонтитул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defRPr>
            </a:lvl1pPr>
          </a:lstStyle>
          <a:p>
            <a:pPr rtl="0"/>
            <a:endParaRPr lang="ru-RU" dirty="0"/>
          </a:p>
        </p:txBody>
      </p:sp>
      <p:sp>
        <p:nvSpPr>
          <p:cNvPr id="6" name="Номер слайда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rtl="0">
              <a:defRPr sz="1200">
                <a:solidFill>
                  <a:schemeClr val="tx1">
                    <a:lumMod val="60000"/>
                    <a:lumOff val="40000"/>
                  </a:schemeClr>
                </a:solidFill>
              </a:defRPr>
            </a:lvl1pPr>
          </a:lstStyle>
          <a:p>
            <a:fld id="{0FF54DE5-C571-48E8-A5BC-B369434E2F44}" type="slidenum">
              <a:rPr lang="ru-RU" smtClean="0"/>
              <a:pPr/>
              <a:t>‹#›</a:t>
            </a:fld>
            <a:endParaRPr lang="ru-RU" dirty="0"/>
          </a:p>
        </p:txBody>
      </p:sp>
      <p:grpSp>
        <p:nvGrpSpPr>
          <p:cNvPr id="15" name="Группа 14"/>
          <p:cNvGrpSpPr/>
          <p:nvPr/>
        </p:nvGrpSpPr>
        <p:grpSpPr>
          <a:xfrm>
            <a:off x="1103376" y="1219201"/>
            <a:ext cx="9985248" cy="84403"/>
            <a:chOff x="1073150" y="1219201"/>
            <a:chExt cx="10058400" cy="63125"/>
          </a:xfrm>
        </p:grpSpPr>
        <p:cxnSp>
          <p:nvCxnSpPr>
            <p:cNvPr id="13" name="Прямая соединительная линия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1104900" y="2292094"/>
            <a:ext cx="5427705" cy="2219691"/>
          </a:xfrm>
        </p:spPr>
        <p:txBody>
          <a:bodyPr rtlCol="0" anchor="ctr"/>
          <a:lstStyle/>
          <a:p>
            <a:r>
              <a:rPr lang="hy-AM" dirty="0"/>
              <a:t>Մեսրոպ </a:t>
            </a:r>
            <a:r>
              <a:rPr lang="hy-AM" dirty="0" smtClean="0"/>
              <a:t>Մաշտոց</a:t>
            </a:r>
            <a:endParaRPr lang="ru-RU" dirty="0"/>
          </a:p>
        </p:txBody>
      </p:sp>
      <p:sp>
        <p:nvSpPr>
          <p:cNvPr id="7" name="Подзаголовок 6"/>
          <p:cNvSpPr>
            <a:spLocks noGrp="1"/>
          </p:cNvSpPr>
          <p:nvPr>
            <p:ph type="subTitle" idx="1"/>
          </p:nvPr>
        </p:nvSpPr>
        <p:spPr/>
        <p:txBody>
          <a:bodyPr rtlCol="0"/>
          <a:lstStyle/>
          <a:p>
            <a:pPr rtl="0"/>
            <a:r>
              <a:rPr lang="hy-AM" dirty="0" smtClean="0"/>
              <a:t>Գրերի ստեղծում</a:t>
            </a:r>
          </a:p>
          <a:p>
            <a:pPr rtl="0"/>
            <a:endParaRPr lang="ru-RU" dirty="0"/>
          </a:p>
        </p:txBody>
      </p:sp>
      <p:pic>
        <p:nvPicPr>
          <p:cNvPr id="3" name="Рисунок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065" b="17065"/>
          <a:stretch>
            <a:fillRect/>
          </a:stretch>
        </p:blipFill>
        <p:spPr>
          <a:xfrm>
            <a:off x="6981063" y="1366316"/>
            <a:ext cx="5210937" cy="4208604"/>
          </a:xfrm>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a:spLocks noGrp="1"/>
          </p:cNvSpPr>
          <p:nvPr>
            <p:ph type="title"/>
          </p:nvPr>
        </p:nvSpPr>
        <p:spPr/>
        <p:txBody>
          <a:bodyPr rtlCol="0"/>
          <a:lstStyle/>
          <a:p>
            <a:pPr rtl="0"/>
            <a:r>
              <a:rPr lang="hy-AM" dirty="0" smtClean="0"/>
              <a:t>Մեսրոպ Մաշտոց</a:t>
            </a:r>
            <a:endParaRPr lang="ru-RU" dirty="0"/>
          </a:p>
        </p:txBody>
      </p:sp>
      <p:sp>
        <p:nvSpPr>
          <p:cNvPr id="14" name="Объект 13"/>
          <p:cNvSpPr>
            <a:spLocks noGrp="1"/>
          </p:cNvSpPr>
          <p:nvPr>
            <p:ph idx="1"/>
          </p:nvPr>
        </p:nvSpPr>
        <p:spPr>
          <a:xfrm>
            <a:off x="1103382" y="1552491"/>
            <a:ext cx="9982200" cy="5023237"/>
          </a:xfrm>
        </p:spPr>
        <p:txBody>
          <a:bodyPr rtlCol="0">
            <a:normAutofit fontScale="85000" lnSpcReduction="20000"/>
          </a:bodyPr>
          <a:lstStyle/>
          <a:p>
            <a:pPr marL="0" indent="0" rtl="0">
              <a:buNone/>
            </a:pPr>
            <a:r>
              <a:rPr lang="hy-AM" dirty="0" smtClean="0"/>
              <a:t>Նախ մինչև հայոց գրերի ստեղծման անցնելը խոսենք մի փոքր Մեսրոպ Մաշտոցի մասին։ </a:t>
            </a:r>
          </a:p>
          <a:p>
            <a:pPr marL="0" indent="0" rtl="0">
              <a:buNone/>
            </a:pPr>
            <a:endParaRPr lang="hy-AM" dirty="0"/>
          </a:p>
          <a:p>
            <a:pPr marL="0" indent="0" rtl="0">
              <a:buNone/>
            </a:pPr>
            <a:r>
              <a:rPr lang="hy-AM" dirty="0" smtClean="0"/>
              <a:t>Մեսրոպ </a:t>
            </a:r>
            <a:r>
              <a:rPr lang="hy-AM" dirty="0" smtClean="0"/>
              <a:t>Մաշտոցը ծնվել է </a:t>
            </a:r>
            <a:r>
              <a:rPr lang="en-US" dirty="0" smtClean="0"/>
              <a:t>361</a:t>
            </a:r>
            <a:r>
              <a:rPr lang="hy-AM" dirty="0" smtClean="0"/>
              <a:t> կամ </a:t>
            </a:r>
            <a:r>
              <a:rPr lang="en-US" dirty="0" smtClean="0"/>
              <a:t>362 </a:t>
            </a:r>
            <a:r>
              <a:rPr lang="hy-AM" dirty="0" smtClean="0"/>
              <a:t>թվականին։</a:t>
            </a:r>
          </a:p>
          <a:p>
            <a:pPr marL="0" indent="0" rtl="0">
              <a:buNone/>
            </a:pPr>
            <a:r>
              <a:rPr lang="hy-AM" dirty="0" smtClean="0"/>
              <a:t>Նրա աշակերտներից մեկը՝ Կորյունը, ասել է, թր Մաշտոցը</a:t>
            </a:r>
          </a:p>
          <a:p>
            <a:pPr marL="0" indent="0" rtl="0">
              <a:buNone/>
            </a:pPr>
            <a:r>
              <a:rPr lang="hy-AM" dirty="0"/>
              <a:t>լ</a:t>
            </a:r>
            <a:r>
              <a:rPr lang="hy-AM" dirty="0" smtClean="0"/>
              <a:t>ավ կրթություն էր ստացել և տիրապետում էր հունարեն,</a:t>
            </a:r>
          </a:p>
          <a:p>
            <a:pPr marL="0" indent="0">
              <a:buNone/>
            </a:pPr>
            <a:r>
              <a:rPr lang="hy-AM" dirty="0"/>
              <a:t>պ</a:t>
            </a:r>
            <a:r>
              <a:rPr lang="hy-AM" dirty="0" smtClean="0"/>
              <a:t>արսկերեն, վրացերեն և </a:t>
            </a:r>
            <a:r>
              <a:rPr lang="hy-AM" dirty="0"/>
              <a:t>ասորերեն </a:t>
            </a:r>
            <a:r>
              <a:rPr lang="hy-AM" dirty="0" smtClean="0"/>
              <a:t>լեզուներին։</a:t>
            </a:r>
          </a:p>
          <a:p>
            <a:pPr marL="0" indent="0">
              <a:buNone/>
            </a:pPr>
            <a:r>
              <a:rPr lang="hy-AM" dirty="0" smtClean="0"/>
              <a:t>Սկզբնական </a:t>
            </a:r>
            <a:r>
              <a:rPr lang="hy-AM" dirty="0"/>
              <a:t>շրջանում անցել է ծառայության հայոց Խոսրով </a:t>
            </a:r>
            <a:r>
              <a:rPr lang="hy-AM" dirty="0" smtClean="0"/>
              <a:t>Դ</a:t>
            </a:r>
          </a:p>
          <a:p>
            <a:pPr marL="0" indent="0">
              <a:buNone/>
            </a:pPr>
            <a:r>
              <a:rPr lang="hy-AM" dirty="0" smtClean="0"/>
              <a:t>թագավորի </a:t>
            </a:r>
            <a:r>
              <a:rPr lang="hy-AM" dirty="0"/>
              <a:t>արքունիքում, եղել է զինվորական, ապա՝ </a:t>
            </a:r>
            <a:endParaRPr lang="hy-AM" dirty="0" smtClean="0"/>
          </a:p>
          <a:p>
            <a:pPr marL="0" indent="0">
              <a:buNone/>
            </a:pPr>
            <a:r>
              <a:rPr lang="hy-AM" dirty="0"/>
              <a:t>պալատական գրագիր</a:t>
            </a:r>
            <a:r>
              <a:rPr lang="hy-AM" dirty="0" smtClean="0"/>
              <a:t>։ Մոտ </a:t>
            </a:r>
            <a:r>
              <a:rPr lang="hy-AM" dirty="0"/>
              <a:t>395-396 թվականներին դարձել է </a:t>
            </a:r>
            <a:endParaRPr lang="hy-AM" dirty="0" smtClean="0"/>
          </a:p>
          <a:p>
            <a:pPr marL="0" indent="0">
              <a:buNone/>
            </a:pPr>
            <a:r>
              <a:rPr lang="hy-AM" dirty="0" smtClean="0"/>
              <a:t>հոգևորական</a:t>
            </a:r>
            <a:r>
              <a:rPr lang="hy-AM" dirty="0"/>
              <a:t>, և մեկնել Վասպուրականի Գողթն գավառը</a:t>
            </a:r>
            <a:r>
              <a:rPr lang="hy-AM" dirty="0" smtClean="0"/>
              <a:t>,</a:t>
            </a:r>
          </a:p>
          <a:p>
            <a:pPr marL="0" indent="0">
              <a:buNone/>
            </a:pPr>
            <a:r>
              <a:rPr lang="hy-AM" dirty="0" smtClean="0"/>
              <a:t>ուր </a:t>
            </a:r>
            <a:r>
              <a:rPr lang="hy-AM" dirty="0"/>
              <a:t>տեղի իշխան Շաբիթից ստանալով գործելու ազատ հնարավորություն հիմնել է </a:t>
            </a:r>
            <a:endParaRPr lang="hy-AM" dirty="0" smtClean="0"/>
          </a:p>
          <a:p>
            <a:pPr marL="0" indent="0">
              <a:buNone/>
            </a:pPr>
            <a:r>
              <a:rPr lang="hy-AM" dirty="0" smtClean="0"/>
              <a:t>քրիստոնեական </a:t>
            </a:r>
            <a:r>
              <a:rPr lang="hy-AM" dirty="0"/>
              <a:t>համայնքներ, եկեղեցական դասեր։</a:t>
            </a:r>
            <a:endParaRPr lang="hy-AM" dirty="0" smtClean="0"/>
          </a:p>
          <a:p>
            <a:pPr marL="0" indent="0" rtl="0">
              <a:buNone/>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392" y="1935357"/>
            <a:ext cx="3163460" cy="3663145"/>
          </a:xfrm>
          <a:prstGeom prst="rect">
            <a:avLst/>
          </a:prstGeom>
        </p:spPr>
      </p:pic>
      <p:cxnSp>
        <p:nvCxnSpPr>
          <p:cNvPr id="4" name="Прямая соединительная линия 3"/>
          <p:cNvCxnSpPr/>
          <p:nvPr/>
        </p:nvCxnSpPr>
        <p:spPr>
          <a:xfrm flipV="1">
            <a:off x="1038654" y="2122998"/>
            <a:ext cx="6817222" cy="4770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hy-AM" dirty="0" smtClean="0"/>
              <a:t>Մեսրոպ Մաշտոց</a:t>
            </a:r>
            <a:endParaRPr lang="ru-RU" dirty="0"/>
          </a:p>
        </p:txBody>
      </p:sp>
      <p:sp>
        <p:nvSpPr>
          <p:cNvPr id="4" name="Текст 3"/>
          <p:cNvSpPr>
            <a:spLocks noGrp="1"/>
          </p:cNvSpPr>
          <p:nvPr>
            <p:ph type="body" sz="half" idx="2"/>
          </p:nvPr>
        </p:nvSpPr>
        <p:spPr>
          <a:xfrm>
            <a:off x="1104900" y="2109082"/>
            <a:ext cx="5644010" cy="4748917"/>
          </a:xfrm>
        </p:spPr>
        <p:txBody>
          <a:bodyPr rtlCol="0"/>
          <a:lstStyle/>
          <a:p>
            <a:r>
              <a:rPr lang="hy-AM" dirty="0"/>
              <a:t>Ունեցել է աշակերտներ, որոնք հետո դարձել են նրա օգնականները լուսավորական գործունեության ասպարեզում։ </a:t>
            </a:r>
            <a:r>
              <a:rPr lang="hy-AM" dirty="0" smtClean="0"/>
              <a:t>Այդ </a:t>
            </a:r>
            <a:r>
              <a:rPr lang="hy-AM" dirty="0"/>
              <a:t>շրջանում մտադրվել է </a:t>
            </a:r>
            <a:r>
              <a:rPr lang="hy-AM" dirty="0" smtClean="0"/>
              <a:t>նաև ստեղծել </a:t>
            </a:r>
            <a:r>
              <a:rPr lang="hy-AM" dirty="0"/>
              <a:t>հայկական գրեր՝ Աստվածաշունչը թարգմանելու համար։ </a:t>
            </a:r>
            <a:endParaRPr lang="hy-AM" dirty="0" smtClean="0"/>
          </a:p>
          <a:p>
            <a:r>
              <a:rPr lang="hy-AM" dirty="0" smtClean="0"/>
              <a:t>Մոտ </a:t>
            </a:r>
            <a:r>
              <a:rPr lang="hy-AM" dirty="0"/>
              <a:t>404 թվականին Միջագետքից բերված Դանիելյան նշագրերով, կատարել է թարգմանական և ուսուցողական առաջին փորձերը։ Այդ ժամանակ ստացել է վարդապետի (ուսուցչի) աստիճան։</a:t>
            </a:r>
            <a:endParaRPr lang="ru-RU" dirty="0"/>
          </a:p>
        </p:txBody>
      </p:sp>
      <p:pic>
        <p:nvPicPr>
          <p:cNvPr id="10" name="Рисунок 9"/>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187" r="3187"/>
          <a:stretch>
            <a:fillRect/>
          </a:stretch>
        </p:blipFill>
        <p:spPr>
          <a:xfrm>
            <a:off x="6748910" y="1488881"/>
            <a:ext cx="4336672" cy="3083119"/>
          </a:xfrm>
        </p:spPr>
      </p:pic>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lstStyle/>
          <a:p>
            <a:pPr rtl="0"/>
            <a:r>
              <a:rPr lang="hy-AM" dirty="0" smtClean="0"/>
              <a:t>Հայ գրերի Գյուտը</a:t>
            </a:r>
            <a:endParaRPr lang="ru-RU" dirty="0"/>
          </a:p>
        </p:txBody>
      </p:sp>
      <p:sp>
        <p:nvSpPr>
          <p:cNvPr id="3" name="Подзаголовок 2"/>
          <p:cNvSpPr>
            <a:spLocks noGrp="1"/>
          </p:cNvSpPr>
          <p:nvPr>
            <p:ph type="subTitle" idx="1"/>
          </p:nvPr>
        </p:nvSpPr>
        <p:spPr/>
        <p:txBody>
          <a:bodyPr rtlCol="0"/>
          <a:lstStyle/>
          <a:p>
            <a:pPr rtl="0"/>
            <a:endParaRPr lang="hy-AM" dirty="0"/>
          </a:p>
          <a:p>
            <a:pPr rtl="0"/>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9575" y="882618"/>
            <a:ext cx="3399296" cy="5319400"/>
          </a:xfrm>
          <a:prstGeom prst="rect">
            <a:avLst/>
          </a:prstGeom>
        </p:spPr>
      </p:pic>
    </p:spTree>
    <p:extLst>
      <p:ext uri="{BB962C8B-B14F-4D97-AF65-F5344CB8AC3E}">
        <p14:creationId xmlns:p14="http://schemas.microsoft.com/office/powerpoint/2010/main" val="131564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hy-AM" dirty="0" smtClean="0"/>
              <a:t>Հայ գրերի գյուտը</a:t>
            </a:r>
            <a:endParaRPr lang="ru-RU" dirty="0"/>
          </a:p>
        </p:txBody>
      </p:sp>
      <p:sp>
        <p:nvSpPr>
          <p:cNvPr id="3" name="Текст 2"/>
          <p:cNvSpPr>
            <a:spLocks noGrp="1"/>
          </p:cNvSpPr>
          <p:nvPr>
            <p:ph type="body" idx="1"/>
          </p:nvPr>
        </p:nvSpPr>
        <p:spPr/>
        <p:txBody>
          <a:bodyPr rtlCol="0"/>
          <a:lstStyle/>
          <a:p>
            <a:pPr rtl="0"/>
            <a:endParaRPr lang="hy-AM" dirty="0"/>
          </a:p>
          <a:p>
            <a:pPr rtl="0"/>
            <a:endParaRPr lang="ru-RU" dirty="0"/>
          </a:p>
        </p:txBody>
      </p:sp>
      <p:sp>
        <p:nvSpPr>
          <p:cNvPr id="4" name="Объект 3"/>
          <p:cNvSpPr>
            <a:spLocks noGrp="1"/>
          </p:cNvSpPr>
          <p:nvPr>
            <p:ph sz="half" idx="2"/>
          </p:nvPr>
        </p:nvSpPr>
        <p:spPr/>
        <p:txBody>
          <a:bodyPr rtlCol="0"/>
          <a:lstStyle/>
          <a:p>
            <a:pPr marL="0" indent="0" rtl="0">
              <a:buNone/>
            </a:pPr>
            <a:r>
              <a:rPr lang="hy-AM" dirty="0" smtClean="0"/>
              <a:t>Այն օրերին Հայաստանը առաջինն էր ընդունել քրիստոնեությունը որպես պետական կրոն, սակայն ժողովուրդը չէր կարողանում ընթերցել այն օտար լեզվով։</a:t>
            </a:r>
          </a:p>
          <a:p>
            <a:pPr marL="0" indent="0" rtl="0">
              <a:buNone/>
            </a:pPr>
            <a:r>
              <a:rPr lang="hy-AM" dirty="0" smtClean="0"/>
              <a:t>Այդ իսկ պատճառով վարդապետները այն կարդում էին հունարեն լեզվով և հետո բանավոր պատմում էին ժողովրդին։</a:t>
            </a:r>
            <a:endParaRPr lang="ru-RU" dirty="0"/>
          </a:p>
        </p:txBody>
      </p:sp>
      <p:sp>
        <p:nvSpPr>
          <p:cNvPr id="5" name="Текст 4"/>
          <p:cNvSpPr>
            <a:spLocks noGrp="1"/>
          </p:cNvSpPr>
          <p:nvPr>
            <p:ph type="body" sz="quarter" idx="3"/>
          </p:nvPr>
        </p:nvSpPr>
        <p:spPr/>
        <p:txBody>
          <a:bodyPr rtlCol="0"/>
          <a:lstStyle/>
          <a:p>
            <a:pPr rtl="0"/>
            <a:endParaRPr lang="hy-AM" dirty="0" smtClean="0"/>
          </a:p>
          <a:p>
            <a:pPr rtl="0"/>
            <a:endParaRPr lang="hy-AM" dirty="0"/>
          </a:p>
          <a:p>
            <a:pPr rtl="0"/>
            <a:endParaRPr lang="ru-RU" dirty="0"/>
          </a:p>
        </p:txBody>
      </p:sp>
      <p:sp>
        <p:nvSpPr>
          <p:cNvPr id="6" name="Объект 5"/>
          <p:cNvSpPr>
            <a:spLocks noGrp="1"/>
          </p:cNvSpPr>
          <p:nvPr>
            <p:ph sz="quarter" idx="4"/>
          </p:nvPr>
        </p:nvSpPr>
        <p:spPr/>
        <p:txBody>
          <a:bodyPr rtlCol="0"/>
          <a:lstStyle/>
          <a:p>
            <a:pPr marL="0" indent="0" rtl="0">
              <a:buNone/>
            </a:pPr>
            <a:r>
              <a:rPr lang="en-US" dirty="0" smtClean="0"/>
              <a:t>4-</a:t>
            </a:r>
            <a:r>
              <a:rPr lang="hy-AM" dirty="0" smtClean="0"/>
              <a:t>րդ դարի վերջում </a:t>
            </a:r>
          </a:p>
          <a:p>
            <a:pPr marL="0" indent="0" rtl="0">
              <a:buNone/>
            </a:pPr>
            <a:r>
              <a:rPr lang="hy-AM" dirty="0" smtClean="0"/>
              <a:t>Հայաստանը հայտնվեց</a:t>
            </a:r>
          </a:p>
          <a:p>
            <a:pPr marL="0" indent="0" rtl="0">
              <a:buNone/>
            </a:pPr>
            <a:r>
              <a:rPr lang="hy-AM" dirty="0" smtClean="0"/>
              <a:t>ծանր իրավիճակում։ </a:t>
            </a:r>
            <a:r>
              <a:rPr lang="en-US" dirty="0" smtClean="0"/>
              <a:t>387</a:t>
            </a:r>
            <a:r>
              <a:rPr lang="hy-AM" dirty="0" smtClean="0"/>
              <a:t>թ․ </a:t>
            </a:r>
          </a:p>
          <a:p>
            <a:pPr marL="0" indent="0" rtl="0">
              <a:buNone/>
            </a:pPr>
            <a:r>
              <a:rPr lang="hy-AM" dirty="0" smtClean="0"/>
              <a:t>երկիրը առաջին անգամ</a:t>
            </a:r>
          </a:p>
          <a:p>
            <a:pPr marL="0" indent="0" rtl="0">
              <a:buNone/>
            </a:pPr>
            <a:r>
              <a:rPr lang="hy-AM" dirty="0" smtClean="0"/>
              <a:t>էր բաժանվել Բյուզանդական կայսրությունից և Սասանյան Պարսկաստանի միջև, կորցնելով անկախությունը, կրոնական և քաղաքական միասնությունը։</a:t>
            </a:r>
          </a:p>
          <a:p>
            <a:pPr marL="0" indent="0" rtl="0">
              <a:buNone/>
            </a:pPr>
            <a:endParaRPr lang="ru-RU"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3693" y="1089672"/>
            <a:ext cx="2581054" cy="3331597"/>
          </a:xfrm>
          <a:prstGeom prst="rect">
            <a:avLst/>
          </a:prstGeom>
        </p:spPr>
      </p:pic>
    </p:spTree>
    <p:extLst>
      <p:ext uri="{BB962C8B-B14F-4D97-AF65-F5344CB8AC3E}">
        <p14:creationId xmlns:p14="http://schemas.microsoft.com/office/powerpoint/2010/main" val="222449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Հայ գրերի գյուտը</a:t>
            </a:r>
            <a:endParaRPr lang="ru-RU" dirty="0"/>
          </a:p>
        </p:txBody>
      </p:sp>
      <p:sp>
        <p:nvSpPr>
          <p:cNvPr id="3" name="Текст 2"/>
          <p:cNvSpPr>
            <a:spLocks noGrp="1"/>
          </p:cNvSpPr>
          <p:nvPr>
            <p:ph type="body" idx="1"/>
          </p:nvPr>
        </p:nvSpPr>
        <p:spPr/>
        <p:txBody>
          <a:bodyPr/>
          <a:lstStyle/>
          <a:p>
            <a:endParaRPr lang="hy-AM" dirty="0" smtClean="0"/>
          </a:p>
          <a:p>
            <a:endParaRPr lang="hy-AM" dirty="0"/>
          </a:p>
          <a:p>
            <a:endParaRPr lang="ru-RU" dirty="0"/>
          </a:p>
        </p:txBody>
      </p:sp>
      <p:sp>
        <p:nvSpPr>
          <p:cNvPr id="4" name="Объект 3"/>
          <p:cNvSpPr>
            <a:spLocks noGrp="1"/>
          </p:cNvSpPr>
          <p:nvPr>
            <p:ph sz="half" idx="2"/>
          </p:nvPr>
        </p:nvSpPr>
        <p:spPr>
          <a:xfrm>
            <a:off x="1104900" y="1407381"/>
            <a:ext cx="4919472" cy="4764819"/>
          </a:xfrm>
        </p:spPr>
        <p:txBody>
          <a:bodyPr/>
          <a:lstStyle/>
          <a:p>
            <a:pPr marL="0" indent="0">
              <a:buNone/>
            </a:pPr>
            <a:r>
              <a:rPr lang="hy-AM" dirty="0" smtClean="0"/>
              <a:t>Այդ իրավիճակում միակ ելքը հայոց գրերի ստեղծումն էր, որը կօգներ պահպանել հայ ինքնուրույն, մշակութային և կրոնական միասնությունը։ Այդ ժամանակ Մեսրոպ Մաշտոցը որոշում է ստեղցել հայ գիրը։</a:t>
            </a:r>
          </a:p>
          <a:p>
            <a:pPr marL="0" indent="0">
              <a:buNone/>
            </a:pPr>
            <a:r>
              <a:rPr lang="en-US" dirty="0" smtClean="0"/>
              <a:t>405</a:t>
            </a:r>
            <a:r>
              <a:rPr lang="hy-AM" dirty="0" smtClean="0"/>
              <a:t>թ․ Մաշտոցը ստեղծում է հայոց գրերը, որոնց համապատասխանում էին հայոց լեզվի հնչունային համակարգին։</a:t>
            </a:r>
          </a:p>
          <a:p>
            <a:pPr marL="0" indent="0">
              <a:buNone/>
            </a:pPr>
            <a:r>
              <a:rPr lang="hy-AM" dirty="0" smtClean="0"/>
              <a:t>Կատարվել է հսկայա աշխատանք, քանի որ ուսումնասիրվել են Հայաստանի ամբողջ տարածքում խոսվող բոլոր բարբառները։</a:t>
            </a:r>
          </a:p>
        </p:txBody>
      </p:sp>
      <p:sp>
        <p:nvSpPr>
          <p:cNvPr id="5" name="Текст 4"/>
          <p:cNvSpPr>
            <a:spLocks noGrp="1"/>
          </p:cNvSpPr>
          <p:nvPr>
            <p:ph type="body" sz="quarter" idx="3"/>
          </p:nvPr>
        </p:nvSpPr>
        <p:spPr/>
        <p:txBody>
          <a:bodyPr/>
          <a:lstStyle/>
          <a:p>
            <a:endParaRPr lang="hy-AM" dirty="0" smtClean="0"/>
          </a:p>
          <a:p>
            <a:endParaRPr lang="ru-RU" dirty="0"/>
          </a:p>
        </p:txBody>
      </p:sp>
      <p:sp>
        <p:nvSpPr>
          <p:cNvPr id="6" name="Объект 5"/>
          <p:cNvSpPr>
            <a:spLocks noGrp="1"/>
          </p:cNvSpPr>
          <p:nvPr>
            <p:ph sz="quarter" idx="4"/>
          </p:nvPr>
        </p:nvSpPr>
        <p:spPr>
          <a:xfrm>
            <a:off x="6166110" y="1463040"/>
            <a:ext cx="4919472" cy="4709160"/>
          </a:xfrm>
        </p:spPr>
        <p:txBody>
          <a:bodyPr/>
          <a:lstStyle/>
          <a:p>
            <a:pPr marL="0" indent="0">
              <a:buNone/>
            </a:pPr>
            <a:r>
              <a:rPr lang="hy-AM" dirty="0" smtClean="0"/>
              <a:t>Մեսրոպյան այբուբենը ուներ </a:t>
            </a:r>
            <a:r>
              <a:rPr lang="en-US" dirty="0" smtClean="0"/>
              <a:t>36 </a:t>
            </a:r>
            <a:r>
              <a:rPr lang="hy-AM" dirty="0" smtClean="0"/>
              <a:t>տառ, որոնց հետագայում ավելացան ևս երեքը։</a:t>
            </a:r>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5590" y="2424112"/>
            <a:ext cx="2858740" cy="4054213"/>
          </a:xfrm>
          <a:prstGeom prst="rect">
            <a:avLst/>
          </a:prstGeom>
        </p:spPr>
      </p:pic>
    </p:spTree>
    <p:extLst>
      <p:ext uri="{BB962C8B-B14F-4D97-AF65-F5344CB8AC3E}">
        <p14:creationId xmlns:p14="http://schemas.microsoft.com/office/powerpoint/2010/main" val="196613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lstStyle/>
          <a:p>
            <a:pPr rtl="0"/>
            <a:r>
              <a:rPr lang="hy-AM" dirty="0" smtClean="0"/>
              <a:t>Այլ</a:t>
            </a:r>
            <a:endParaRPr lang="ru-RU" dirty="0"/>
          </a:p>
        </p:txBody>
      </p:sp>
      <p:sp>
        <p:nvSpPr>
          <p:cNvPr id="3" name="Подзаголовок 2"/>
          <p:cNvSpPr>
            <a:spLocks noGrp="1"/>
          </p:cNvSpPr>
          <p:nvPr>
            <p:ph type="subTitle" idx="1"/>
          </p:nvPr>
        </p:nvSpPr>
        <p:spPr/>
        <p:txBody>
          <a:bodyPr rtlCol="0"/>
          <a:lstStyle/>
          <a:p>
            <a:pPr rtl="0"/>
            <a:endParaRPr lang="hy-AM" dirty="0"/>
          </a:p>
          <a:p>
            <a:pPr rtl="0"/>
            <a:endParaRPr lang="ru-RU" dirty="0"/>
          </a:p>
        </p:txBody>
      </p:sp>
      <p:pic>
        <p:nvPicPr>
          <p:cNvPr id="6" name="Рисунок 5"/>
          <p:cNvPicPr>
            <a:picLocks noChangeAspect="1"/>
          </p:cNvPicPr>
          <p:nvPr/>
        </p:nvPicPr>
        <p:blipFill>
          <a:blip r:embed="rId2"/>
          <a:stretch>
            <a:fillRect/>
          </a:stretch>
        </p:blipFill>
        <p:spPr>
          <a:xfrm>
            <a:off x="6113184" y="873873"/>
            <a:ext cx="4253082" cy="5336095"/>
          </a:xfrm>
          <a:prstGeom prst="rect">
            <a:avLst/>
          </a:prstGeom>
        </p:spPr>
      </p:pic>
    </p:spTree>
    <p:extLst>
      <p:ext uri="{BB962C8B-B14F-4D97-AF65-F5344CB8AC3E}">
        <p14:creationId xmlns:p14="http://schemas.microsoft.com/office/powerpoint/2010/main" val="274921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hy-AM" dirty="0"/>
              <a:t>Հայ դպրության հիմնադրում</a:t>
            </a:r>
            <a:endParaRPr lang="ru-RU" dirty="0"/>
          </a:p>
        </p:txBody>
      </p:sp>
      <p:sp>
        <p:nvSpPr>
          <p:cNvPr id="3" name="Объект 2"/>
          <p:cNvSpPr>
            <a:spLocks noGrp="1"/>
          </p:cNvSpPr>
          <p:nvPr>
            <p:ph idx="1"/>
          </p:nvPr>
        </p:nvSpPr>
        <p:spPr/>
        <p:txBody>
          <a:bodyPr rtlCol="0">
            <a:normAutofit/>
          </a:bodyPr>
          <a:lstStyle/>
          <a:p>
            <a:pPr marL="0" indent="0">
              <a:buNone/>
            </a:pPr>
            <a:r>
              <a:rPr lang="hy-AM" sz="1800" dirty="0"/>
              <a:t>Մաշտոցը նորաստեղծ գրերով վերադառնում է հայրենիք։ Երկրում ծավալվում է թարգմանչաց շարժումը, որը լուսավորական-կրթական ընդարձակ ու երկարատև գործունեություն էր (երկրի բոլոր մասերում հայկական դպրոցների հիմնադրում, թարգմանական ծավալուն աշխատանք, հայ դպրության ստեղծում, եկեղեցու ու քարոզչության հայացում, հայ գրչության կենտրոնների ու գրադարանների հիմնում)։</a:t>
            </a:r>
            <a:endParaRPr lang="ru-RU" sz="1800" dirty="0"/>
          </a:p>
        </p:txBody>
      </p:sp>
      <p:sp>
        <p:nvSpPr>
          <p:cNvPr id="4" name="Текст 3"/>
          <p:cNvSpPr>
            <a:spLocks noGrp="1"/>
          </p:cNvSpPr>
          <p:nvPr>
            <p:ph type="body" sz="half" idx="2"/>
          </p:nvPr>
        </p:nvSpPr>
        <p:spPr/>
        <p:txBody>
          <a:bodyPr rtlCol="0"/>
          <a:lstStyle/>
          <a:p>
            <a:r>
              <a:rPr lang="hy-AM" dirty="0"/>
              <a:t>Հայոց գրերը ստեղծելիս Մաշտոցը պետք է լուծեր մի շարք բարդ խնդիրներ, որոնցից էին Հայաստանի ավելի քան 300 հազար կմ քառակուսի տարածքում խոսվող բարբառների պայմաններում միասնական գրական հայերենի համար հնչյունական կանոնի որոշումը</a:t>
            </a:r>
            <a:r>
              <a:rPr lang="hy-AM" dirty="0" smtClean="0"/>
              <a:t>։ Շրջանցելով </a:t>
            </a:r>
            <a:r>
              <a:rPr lang="hy-AM" dirty="0"/>
              <a:t>խոսվածքային նեղ առանձնահատկությունները նա որոշեց բառակազմիչ հնչյունների </a:t>
            </a:r>
            <a:r>
              <a:rPr lang="hy-AM" dirty="0" smtClean="0"/>
              <a:t>իրական </a:t>
            </a:r>
            <a:r>
              <a:rPr lang="hy-AM" dirty="0"/>
              <a:t>քանակը, հայերենի համար բացառեց վանկային և ձայնավորներ չունեցող գրային </a:t>
            </a:r>
            <a:r>
              <a:rPr lang="hy-AM" dirty="0" smtClean="0"/>
              <a:t>համարակարգերը։</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7193" y="3983604"/>
            <a:ext cx="3371353" cy="2528515"/>
          </a:xfrm>
          <a:prstGeom prst="rect">
            <a:avLst/>
          </a:prstGeom>
        </p:spPr>
      </p:pic>
    </p:spTree>
    <p:extLst>
      <p:ext uri="{BB962C8B-B14F-4D97-AF65-F5344CB8AC3E}">
        <p14:creationId xmlns:p14="http://schemas.microsoft.com/office/powerpoint/2010/main" val="31970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hy-AM" dirty="0"/>
              <a:t>Աստվածաշնչի թարգմանություն</a:t>
            </a:r>
            <a:endParaRPr lang="ru-RU" dirty="0"/>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44338" y="1600200"/>
            <a:ext cx="3040399" cy="4572000"/>
          </a:xfrm>
        </p:spPr>
      </p:pic>
      <p:sp>
        <p:nvSpPr>
          <p:cNvPr id="4" name="Текст 3"/>
          <p:cNvSpPr>
            <a:spLocks noGrp="1"/>
          </p:cNvSpPr>
          <p:nvPr>
            <p:ph type="body" sz="half" idx="2"/>
          </p:nvPr>
        </p:nvSpPr>
        <p:spPr/>
        <p:txBody>
          <a:bodyPr rtlCol="0"/>
          <a:lstStyle/>
          <a:p>
            <a:r>
              <a:rPr lang="hy-AM" dirty="0"/>
              <a:t>Սահակ Պարթևն ու Մեսրոպ Մաշտոցն աշակերտների հետ սկսել են Աստվածաշնչի թարգմանությունը՝ մի մասն ասորերենից, մյուս մասը՝ հունարենից։ Մաշտոցը նախքան այդ իր քարոզչական գործունեության ժամանակ, բազմիցս բանավոր թարգմանած լինելով Աստվածաշնչի առանձին հատվածներ, դրանց զգալի մասն անգիր գիտեր, և մնում էր ստուգել ու գրի առնել նորագյուտ տառերով։ Կարճ ժամանակում Սուրբ գրքի հիմնական մասը թարգմանվել էր հայերեն և բազմացվել գրչությամբ։ Այդ ընթացքում թարգմանվել են նաև փիլիսոփայական, ժամանակագրական, բնագիտական և այլ բնույթի երկեր։</a:t>
            </a:r>
            <a:endParaRPr lang="ru-RU" dirty="0"/>
          </a:p>
        </p:txBody>
      </p:sp>
    </p:spTree>
    <p:extLst>
      <p:ext uri="{BB962C8B-B14F-4D97-AF65-F5344CB8AC3E}">
        <p14:creationId xmlns:p14="http://schemas.microsoft.com/office/powerpoint/2010/main" val="198147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Научная литература 16 х 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9411662_TF03431380" id="{C5372053-071F-4A30-B713-CAC0FBBF8602}" vid="{47BF81C2-3D26-44B6-92D3-BB3940A76306}"/>
    </a:ext>
  </a:extLst>
</a:theme>
</file>

<file path=ppt/theme/theme2.xml><?xml version="1.0" encoding="utf-8"?>
<a:theme xmlns:a="http://schemas.openxmlformats.org/drawingml/2006/main" name="Тема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purl.org/dc/dcmitype/"/>
    <ds:schemaRef ds:uri="http://purl.org/dc/terms/"/>
    <ds:schemaRef ds:uri="http://schemas.openxmlformats.org/package/2006/metadata/core-properties"/>
    <ds:schemaRef ds:uri="4873beb7-5857-4685-be1f-d57550cc96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Учебная презентация, макет с лентами и полосками (широкоэкранный формат)</Template>
  <TotalTime>0</TotalTime>
  <Words>500</Words>
  <Application>Microsoft Office PowerPoint</Application>
  <PresentationFormat>Широкоэкранный</PresentationFormat>
  <Paragraphs>40</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Euphemia</vt:lpstr>
      <vt:lpstr>Plantagenet Cherokee</vt:lpstr>
      <vt:lpstr>Wingdings</vt:lpstr>
      <vt:lpstr>Научная литература 16 х 9</vt:lpstr>
      <vt:lpstr>Մեսրոպ Մաշտոց</vt:lpstr>
      <vt:lpstr>Մեսրոպ Մաշտոց</vt:lpstr>
      <vt:lpstr>Մեսրոպ Մաշտոց</vt:lpstr>
      <vt:lpstr>Հայ գրերի Գյուտը</vt:lpstr>
      <vt:lpstr>Հայ գրերի գյուտը</vt:lpstr>
      <vt:lpstr>Հայ գրերի գյուտը</vt:lpstr>
      <vt:lpstr>Այլ</vt:lpstr>
      <vt:lpstr>Հայ դպրության հիմնադրում</vt:lpstr>
      <vt:lpstr>Աստվածաշնչի թարգմանություն</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2022-09-21T11:09:51Z</dcterms:created>
  <dcterms:modified xsi:type="dcterms:W3CDTF">2022-09-21T12:07:12Z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