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86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78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11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32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82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3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352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80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06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43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31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89360-0F65-45FD-B1C0-9FAE22450B29}" type="datetimeFigureOut">
              <a:rPr lang="ru-RU" smtClean="0"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15F62-E8F8-40FD-AAAE-654B61011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22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dirty="0" smtClean="0"/>
              <a:t>Քիմիական տարրերի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/>
              <a:t>Ս</a:t>
            </a:r>
            <a:r>
              <a:rPr lang="hy-AM" dirty="0" smtClean="0"/>
              <a:t>տեղծումը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12" y="3928042"/>
            <a:ext cx="3784821" cy="22708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653" y="391601"/>
            <a:ext cx="3490621" cy="20943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080" y="3743822"/>
            <a:ext cx="2852199" cy="17968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022" y="316810"/>
            <a:ext cx="2986013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4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i="1" dirty="0"/>
              <a:t>Ինչու են դասակարգել տարրերը</a:t>
            </a:r>
            <a:br>
              <a:rPr lang="hy-AM" i="1" dirty="0"/>
            </a:b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Քանի որ գիտնականները արդեն բացահայտել էին բավականին շատ տարրեր և նրանց օգտագործելը շատ դժվար էր։ Դրանից հետո նրանք որոշեցին դասակարգել տարրերը, որպեսզի աշխատելը ավելի հեշտ լիներ։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071" y="3231665"/>
            <a:ext cx="4568730" cy="241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53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y-AM" i="1" dirty="0"/>
              <a:t>Տարրերի առաջին դասակարգումը`Մետաղներ և ոչմետաղներ</a:t>
            </a:r>
            <a:r>
              <a:rPr lang="hy-AM" dirty="0"/>
              <a:t/>
            </a:r>
            <a:br>
              <a:rPr lang="hy-AM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/>
              <a:t>Աղյուսակի կառուցվածքը հիմնված է </a:t>
            </a:r>
            <a:r>
              <a:rPr lang="hy-AM" dirty="0" smtClean="0"/>
              <a:t>պարբերանքի օրերքի</a:t>
            </a:r>
            <a:r>
              <a:rPr lang="hy-AM" dirty="0"/>
              <a:t> վրա։ </a:t>
            </a:r>
            <a:r>
              <a:rPr lang="hy-AM" dirty="0" smtClean="0"/>
              <a:t>Աղյուսակի </a:t>
            </a:r>
            <a:r>
              <a:rPr lang="hy-AM" dirty="0"/>
              <a:t>յոթ տողերը, որոնց անվանում են պարբերություններ, սովորաբար ձախից պարունակում են </a:t>
            </a:r>
            <a:r>
              <a:rPr lang="hy-AM" dirty="0" smtClean="0"/>
              <a:t>մետաղները, </a:t>
            </a:r>
            <a:r>
              <a:rPr lang="hy-AM" dirty="0"/>
              <a:t>աջից՝ </a:t>
            </a:r>
            <a:r>
              <a:rPr lang="hy-AM" dirty="0" smtClean="0"/>
              <a:t>ոչ մետաղները։</a:t>
            </a:r>
            <a:r>
              <a:rPr lang="hy-AM" dirty="0"/>
              <a:t>  Խմբեր կոչվող սյուները պարունակում են իրար նման քիմիական վարքագիծ ունեցող տարրեր։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695" y="4065082"/>
            <a:ext cx="3560991" cy="211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78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i="1" dirty="0"/>
              <a:t>Ինչու էր թերի այդ դասակարգումը</a:t>
            </a:r>
            <a:r>
              <a:rPr lang="hy-AM" dirty="0"/>
              <a:t/>
            </a:r>
            <a:br>
              <a:rPr lang="hy-AM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Որովհետև որոշ տարրերը և ոչ մետաղներ էին և մետաղներ էին։ Դրա համար սկսեցին այդպես ասած համընդանուր կամ մետաղանմա տարրեր։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2" y="3492500"/>
            <a:ext cx="380047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50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i="1" dirty="0"/>
              <a:t>Պարբերությունը և նրա նշանակությունը</a:t>
            </a:r>
            <a:r>
              <a:rPr lang="hy-AM" dirty="0"/>
              <a:t/>
            </a:r>
            <a:br>
              <a:rPr lang="hy-AM" dirty="0"/>
            </a:br>
            <a:endParaRPr lang="hy-AM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Տարրերի շարքը, որոնցում դիտվում է հատկությունների փոփոխություն՝ մինչև շարքի առաջին տարրի հատկություններ կրկնվելը։Մելդելևը այդ ամենը անվանեց պարբերություն։</a:t>
            </a:r>
          </a:p>
          <a:p>
            <a:pPr marL="0" indent="0">
              <a:buNone/>
            </a:pPr>
            <a:endParaRPr lang="hy-AM" dirty="0"/>
          </a:p>
          <a:p>
            <a:pPr marL="0" indent="0">
              <a:buNone/>
            </a:pPr>
            <a:r>
              <a:rPr lang="hy-AM" dirty="0" smtClean="0"/>
              <a:t>Պարբերությունը կազմված է յոթ պարբերությունից։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10" y="4241070"/>
            <a:ext cx="6679155" cy="20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1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i="1" dirty="0"/>
              <a:t>Մենդելեևի կյանքը և գործունեությունը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Մենդելևը ծնվել է 1834 թվականի փետրվարի 8-ին։ </a:t>
            </a:r>
            <a:r>
              <a:rPr lang="hy-AM" dirty="0"/>
              <a:t>Դմիտրի Մենդելեեւը շատ բազմազավակ ընտանիքի կրտսերն էր</a:t>
            </a:r>
            <a:r>
              <a:rPr lang="hy-AM" dirty="0" smtClean="0"/>
              <a:t>:</a:t>
            </a:r>
            <a:r>
              <a:rPr lang="hy-AM" dirty="0"/>
              <a:t> Կոռնիլևայի ընտանիքը Սիբիրում ուներ մի քանի կարևոր բիզնես: Գրեթե հիսուն տարի առաջ Դմիտրիի մայրական պապը թողարկել էր Սիբիրի պատմության մեջ առաջին թերթը</a:t>
            </a:r>
            <a:r>
              <a:rPr lang="hy-AM" dirty="0" smtClean="0"/>
              <a:t>: </a:t>
            </a:r>
            <a:r>
              <a:rPr lang="hy-AM" dirty="0"/>
              <a:t>1847 թվականին մահացավ Դմիտրիի հայրը, ով կույր էր դարձել իր ծննդյան տարում: Ընտանիքը պահելու համար մայրն աշխատում էր որպես հարևան քաղաքում գտնվող հորը պատկանող փոքրիկ ապակու գործարանի կառավարիչ: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215" y="4892040"/>
            <a:ext cx="1693545" cy="210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05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i="1" dirty="0" smtClean="0"/>
              <a:t>Մենդելեևի կյանքը և գործունեությունը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Մենդելեևը նաև բեղմնավոր մտածող և գրող էր: 1892 թվականին նա նշանակվեց նորաստեղծ կշիռների և չափումների կենտրոնական գրասենյակի տնօրեն: Այնտեղ նա մեծ ներդրում ունեցավ չափագիտության մեջ: Նրա գործունեությունը գերազանցում էր իր պաշտոնի ղեկավարման ասպեկտը:</a:t>
            </a:r>
          </a:p>
          <a:p>
            <a:pPr marL="0" indent="0">
              <a:buNone/>
            </a:pPr>
            <a:r>
              <a:rPr lang="hy-AM" dirty="0" smtClean="0"/>
              <a:t>Մինչ նա ղեկավարում էր այս գրասենյակը, նա ղեկավարում էր երկարության և քաշի նախատիպերի նորացումը: Նա նաև գնեց ճշգրիտ ճշգրիտ գործիքներ: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80" y="4678680"/>
            <a:ext cx="2011680" cy="26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0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i="1" dirty="0"/>
              <a:t>Ատոմի կառուցվածքը և կարգաթվի նշանակությունը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Ատոմի միջուկը կազմված է պրոտոններից և նեյտրոններից։ Իսկ միջուկի շուրջ պտտվում են էլեկտրոնները։ </a:t>
            </a:r>
          </a:p>
          <a:p>
            <a:pPr marL="0" indent="0">
              <a:buNone/>
            </a:pPr>
            <a:r>
              <a:rPr lang="hy-AM" dirty="0" smtClean="0"/>
              <a:t>Ատոմների կարգաթիվը որոշվել է իրենց հարաբերական ատոմային զանգվածով։ Օրինակ՝ ամենփոքր հարաբերական զանգվածը ջրածնի մոտ է դրա համար կարգաթիվը նշել են </a:t>
            </a:r>
            <a:r>
              <a:rPr lang="en-US" dirty="0" smtClean="0"/>
              <a:t>1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4311650"/>
            <a:ext cx="22860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70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i="1" dirty="0"/>
              <a:t>Խմբեր և ենթախմբեր</a:t>
            </a:r>
            <a:r>
              <a:rPr lang="hy-AM" dirty="0"/>
              <a:t/>
            </a:r>
            <a:br>
              <a:rPr lang="hy-AM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/>
              <a:t>Գործնականում կիրառվում են, այսպես կոչված, երկար և կարճ ձևերը: Երկար ձևը կազմված է յոթ պարբերություններից և տասնութ խմբերից</a:t>
            </a:r>
            <a:r>
              <a:rPr lang="hy-AM" dirty="0" smtClean="0"/>
              <a:t>: </a:t>
            </a:r>
            <a:r>
              <a:rPr lang="hy-AM" dirty="0"/>
              <a:t>ուրաքանչյուր խումբ կազմված է գլխավոր և երկրորդական ենթախմբերից: Գլխավոր ենթախումբերը ներառում են և՛ փոքր, և՛ մեծ պարբերությունների տարրեր, իսկ երկրորդական ենթախմբերը՝ միայն մեծ պարբերությունների տարրեր: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983" y="4240961"/>
            <a:ext cx="4365266" cy="22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104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289</Words>
  <Application>Microsoft Office PowerPoint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Քիմիական տարրերի</vt:lpstr>
      <vt:lpstr>Ինչու են դասակարգել տարրերը </vt:lpstr>
      <vt:lpstr>Տարրերի առաջին դասակարգումը`Մետաղներ և ոչմետաղներ </vt:lpstr>
      <vt:lpstr>Ինչու էր թերի այդ դասակարգումը </vt:lpstr>
      <vt:lpstr>Պարբերությունը և նրա նշանակությունը </vt:lpstr>
      <vt:lpstr>Մենդելեևի կյանքը և գործունեությունը</vt:lpstr>
      <vt:lpstr>Մենդելեևի կյանքը և գործունեությունը</vt:lpstr>
      <vt:lpstr>Ատոմի կառուցվածքը և կարգաթվի նշանակությունը</vt:lpstr>
      <vt:lpstr>Խմբեր և ենթախմբեր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Քիմիական տարրերի</dc:title>
  <dc:creator>shokaryanm@gmail.com</dc:creator>
  <cp:lastModifiedBy>shokaryanm@gmail.com</cp:lastModifiedBy>
  <cp:revision>8</cp:revision>
  <dcterms:created xsi:type="dcterms:W3CDTF">2021-05-08T17:30:57Z</dcterms:created>
  <dcterms:modified xsi:type="dcterms:W3CDTF">2021-05-08T18:46:13Z</dcterms:modified>
</cp:coreProperties>
</file>